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3859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6927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9145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852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9988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576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3579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7275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1973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148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1088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2CC76-C31D-4C64-8605-1223A93279A4}" type="datetimeFigureOut">
              <a:rPr lang="pt-BR" smtClean="0"/>
              <a:t>19/10/2020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E7B76-7A33-4F31-89B2-B1B1E08A29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7931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2"/>
            <a:ext cx="12195049" cy="6856287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1304137" y="2170835"/>
            <a:ext cx="9586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2">
                    <a:lumMod val="50000"/>
                  </a:schemeClr>
                </a:solidFill>
                <a:latin typeface="Exo 2 Extra Bold" panose="00000900000000000000" pitchFamily="50" charset="0"/>
              </a:rPr>
              <a:t>TÍTULO DA PALESTRA</a:t>
            </a:r>
            <a:endParaRPr lang="pt-BR" sz="4000" dirty="0">
              <a:solidFill>
                <a:schemeClr val="bg2">
                  <a:lumMod val="50000"/>
                </a:schemeClr>
              </a:solidFill>
              <a:latin typeface="Exo 2 Extra Bold" panose="00000900000000000000" pitchFamily="50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04137" y="2705373"/>
            <a:ext cx="9586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err="1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Sub-título</a:t>
            </a:r>
            <a:r>
              <a:rPr lang="pt-BR" sz="3200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 da palestra</a:t>
            </a:r>
            <a:endParaRPr lang="pt-BR" sz="3200" dirty="0">
              <a:solidFill>
                <a:schemeClr val="bg2">
                  <a:lumMod val="50000"/>
                </a:schemeClr>
              </a:solidFill>
              <a:latin typeface="Exo 2" panose="00000500000000000000" pitchFamily="50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304137" y="3549459"/>
            <a:ext cx="9586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Nome do Palestrante </a:t>
            </a:r>
          </a:p>
          <a:p>
            <a:pPr algn="ctr"/>
            <a:r>
              <a:rPr lang="pt-BR" sz="2400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Função</a:t>
            </a:r>
            <a:endParaRPr lang="pt-BR" sz="2400" dirty="0">
              <a:solidFill>
                <a:schemeClr val="bg2">
                  <a:lumMod val="50000"/>
                </a:schemeClr>
              </a:solidFill>
              <a:latin typeface="Exo 2" panose="00000500000000000000" pitchFamily="50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320062" y="5544311"/>
            <a:ext cx="958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2020</a:t>
            </a:r>
            <a:endParaRPr lang="pt-BR" sz="2400" dirty="0">
              <a:solidFill>
                <a:schemeClr val="bg2">
                  <a:lumMod val="50000"/>
                </a:schemeClr>
              </a:solidFill>
              <a:latin typeface="Exo 2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69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0" y="-9616"/>
            <a:ext cx="12195050" cy="2148303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41194" y="887946"/>
            <a:ext cx="7246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 Extra Bold" panose="00000900000000000000" pitchFamily="50" charset="0"/>
              </a:rPr>
              <a:t>TÍTULO DO CAPÍTULO OU SEÇÃO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 Extra Bold" panose="00000900000000000000" pitchFamily="50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41194" y="1356364"/>
            <a:ext cx="7942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</a:rPr>
              <a:t>Sub-título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</a:rPr>
              <a:t> do capitulo ou seção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01087" y="1966313"/>
            <a:ext cx="9586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Tamanho mínimo para a fonte do texto do conteúdo do slide corpo 20</a:t>
            </a:r>
          </a:p>
          <a:p>
            <a:endParaRPr lang="pt-BR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Se quiser ou precisar utilizar fontes maiores para o conteúdo, procure manter uma hierarquia entre as fontes.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As fontes dos títulos devem ser sempre maiores que as fontes do texto do conteúdo, neste caso, aumente também o tamanho das fontes dos títulos e </a:t>
            </a:r>
            <a:r>
              <a:rPr lang="pt-BR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sub-títulos</a:t>
            </a: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.</a:t>
            </a:r>
          </a:p>
          <a:p>
            <a:endParaRPr lang="pt-BR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Não é agradável utilizar um fonte menor que 20. Dê sempre prioridade a dividir o texto em vários slides (não importa quantos) Contanto que o texto fique fácil de ser lido. Lembre-se que nem todos possuem uma visão 100</a:t>
            </a: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%.</a:t>
            </a:r>
            <a:endParaRPr lang="pt-BR" sz="20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82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0" y="-9616"/>
            <a:ext cx="12195050" cy="2148303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41194" y="887946"/>
            <a:ext cx="7246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 Extra Bold" panose="00000900000000000000" pitchFamily="50" charset="0"/>
              </a:rPr>
              <a:t>TÍTULO DO CAPÍTULO OU SEÇÃO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 Extra Bold" panose="00000900000000000000" pitchFamily="50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41194" y="1356364"/>
            <a:ext cx="7942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</a:rPr>
              <a:t>Sub-título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</a:rPr>
              <a:t> do capitulo ou seção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01087" y="3003547"/>
            <a:ext cx="95867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Utilize a fonte EXO 2. Toda família dessa fonte está na pasta FONTE, junto com esse arquivo. Se necessário, instale.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É importante saber redimensionar as imagens. Na próxima página voc</a:t>
            </a:r>
            <a:r>
              <a:rPr lang="pt-B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" panose="00000500000000000000" pitchFamily="50" charset="0"/>
                <a:cs typeface="Arial" panose="020B0604020202020204" pitchFamily="34" charset="0"/>
              </a:rPr>
              <a:t>ê encontra uma dica de como evitar que suas imagens fiquem distorcidas</a:t>
            </a:r>
            <a:endParaRPr lang="pt-BR" sz="2000" dirty="0">
              <a:solidFill>
                <a:schemeClr val="tx1">
                  <a:lumMod val="95000"/>
                  <a:lumOff val="5000"/>
                </a:schemeClr>
              </a:solidFill>
              <a:latin typeface="Exo 2" panose="00000500000000000000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58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0" y="-9616"/>
            <a:ext cx="12195050" cy="2148303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41194" y="887946"/>
            <a:ext cx="7246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xo 2 Extra Bold" panose="00000900000000000000" pitchFamily="50" charset="0"/>
              </a:rPr>
              <a:t>DICA PARA REDIMENSIONAR IMAGEM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Exo 2 Extra Bold" panose="00000900000000000000" pitchFamily="50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663" y="1547125"/>
            <a:ext cx="5941623" cy="508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58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60"/>
            <a:ext cx="12195049" cy="685628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1760562" y="2825931"/>
            <a:ext cx="8673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2">
                    <a:lumMod val="50000"/>
                  </a:schemeClr>
                </a:solidFill>
                <a:latin typeface="Exo 2" panose="00000500000000000000" pitchFamily="50" charset="0"/>
              </a:rPr>
              <a:t>Obrigado por sua audiência e atenção</a:t>
            </a:r>
            <a:endParaRPr lang="pt-BR" sz="3200" b="1" dirty="0">
              <a:solidFill>
                <a:schemeClr val="bg2">
                  <a:lumMod val="50000"/>
                </a:schemeClr>
              </a:solidFill>
              <a:latin typeface="Exo 2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44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194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Exo 2</vt:lpstr>
      <vt:lpstr>Exo 2 Extra 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Windows User</dc:creator>
  <cp:lastModifiedBy>Windows User</cp:lastModifiedBy>
  <cp:revision>9</cp:revision>
  <dcterms:created xsi:type="dcterms:W3CDTF">2020-10-19T15:41:57Z</dcterms:created>
  <dcterms:modified xsi:type="dcterms:W3CDTF">2020-10-20T02:57:50Z</dcterms:modified>
</cp:coreProperties>
</file>